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1" d="100"/>
          <a:sy n="71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073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13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105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39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745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8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56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954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036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268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09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6DD33-AF8C-49B9-8B30-B703CC564BB6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1773B-82FB-439E-B569-A81A53907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0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9260" y="6130799"/>
            <a:ext cx="90266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C00000"/>
                </a:solidFill>
                <a:latin typeface="SassoonCRInfant" panose="02010503020300020003" pitchFamily="2" charset="0"/>
              </a:rPr>
              <a:t>You will be able to wait in the hall once your child has settled for both sessions</a:t>
            </a:r>
            <a:endParaRPr lang="en-GB" sz="2000" dirty="0">
              <a:solidFill>
                <a:srgbClr val="C00000"/>
              </a:solidFill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972BD41E-4F1B-8872-E8DB-6F1463B4F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1423" y="906328"/>
            <a:ext cx="5827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</a:rPr>
              <a:t>Induction Timetable- Settling Sessions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4FA061-8EA8-A51F-89E8-A8807D4CF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74199"/>
              </p:ext>
            </p:extLst>
          </p:nvPr>
        </p:nvGraphicFramePr>
        <p:xfrm>
          <a:off x="2630488" y="1435354"/>
          <a:ext cx="6079172" cy="4343140"/>
        </p:xfrm>
        <a:graphic>
          <a:graphicData uri="http://schemas.openxmlformats.org/drawingml/2006/table">
            <a:tbl>
              <a:tblPr firstRow="1" firstCol="1" bandRow="1"/>
              <a:tblGrid>
                <a:gridCol w="3039586">
                  <a:extLst>
                    <a:ext uri="{9D8B030D-6E8A-4147-A177-3AD203B41FA5}">
                      <a16:colId xmlns:a16="http://schemas.microsoft.com/office/drawing/2014/main" val="58296220"/>
                    </a:ext>
                  </a:extLst>
                </a:gridCol>
                <a:gridCol w="3039586">
                  <a:extLst>
                    <a:ext uri="{9D8B030D-6E8A-4147-A177-3AD203B41FA5}">
                      <a16:colId xmlns:a16="http://schemas.microsoft.com/office/drawing/2014/main" val="829228015"/>
                    </a:ext>
                  </a:extLst>
                </a:gridCol>
              </a:tblGrid>
              <a:tr h="18390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Stay and Play in class-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Monday 23</a:t>
                      </a:r>
                      <a:r>
                        <a:rPr lang="en-GB" sz="1800" b="1" baseline="30000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June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Please accompany you child for a session in the classroom.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‘Teddy Bear’s Picnic’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 3</a:t>
                      </a:r>
                      <a:r>
                        <a:rPr lang="en-US" sz="1800" b="1" baseline="30000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US" sz="1800" b="1" dirty="0"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 grounds weather permitting)- Please bring a  snack, a drink and a toy.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(Your Child will be assigned a keyworker at this session)</a:t>
                      </a: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713395"/>
                  </a:ext>
                </a:extLst>
              </a:tr>
              <a:tr h="10992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A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.15pm-2pm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B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.15pm-2pm</a:t>
                      </a: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9986607"/>
                  </a:ext>
                </a:extLst>
              </a:tr>
              <a:tr h="11954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B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2.15pm-3pm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Group 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2.15pm-3pm</a:t>
                      </a:r>
                      <a:endParaRPr lang="en-GB" sz="16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340" marR="663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479713"/>
                  </a:ext>
                </a:extLst>
              </a:tr>
            </a:tbl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9FA15A86-9545-422F-1850-55AD99DBA866}"/>
              </a:ext>
            </a:extLst>
          </p:cNvPr>
          <p:cNvSpPr txBox="1">
            <a:spLocks/>
          </p:cNvSpPr>
          <p:nvPr/>
        </p:nvSpPr>
        <p:spPr>
          <a:xfrm rot="21180000">
            <a:off x="52239" y="356424"/>
            <a:ext cx="4391191" cy="10998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Stay and Play</a:t>
            </a:r>
          </a:p>
        </p:txBody>
      </p:sp>
    </p:spTree>
    <p:extLst>
      <p:ext uri="{BB962C8B-B14F-4D97-AF65-F5344CB8AC3E}">
        <p14:creationId xmlns:p14="http://schemas.microsoft.com/office/powerpoint/2010/main" val="2654376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334950" y="408366"/>
            <a:ext cx="3960711" cy="1061509"/>
          </a:xfrm>
        </p:spPr>
        <p:txBody>
          <a:bodyPr rtlCol="0"/>
          <a:lstStyle/>
          <a:p>
            <a:pPr rtl="0"/>
            <a:r>
              <a:rPr lang="en-GB" dirty="0"/>
              <a:t>Home Visits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9A6EC0C0-BF90-375D-90E5-F9DA3A4576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4103" y="802632"/>
            <a:ext cx="641836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000000"/>
                </a:solidFill>
                <a:latin typeface="SassoonCRInfant" panose="02010503020300020003" pitchFamily="2" charset="0"/>
              </a:rPr>
              <a:t>An opportunity for us and your child to begin to get to know each other in your child’s familiar environment.</a:t>
            </a:r>
          </a:p>
        </p:txBody>
      </p:sp>
      <p:graphicFrame>
        <p:nvGraphicFramePr>
          <p:cNvPr id="6" name="Table Placeholder 10">
            <a:extLst>
              <a:ext uri="{FF2B5EF4-FFF2-40B4-BE49-F238E27FC236}">
                <a16:creationId xmlns:a16="http://schemas.microsoft.com/office/drawing/2014/main" id="{F8D2AB65-CB71-4395-7F87-F9C6734818B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344"/>
              </p:ext>
            </p:extLst>
          </p:nvPr>
        </p:nvGraphicFramePr>
        <p:xfrm>
          <a:off x="5639234" y="2601323"/>
          <a:ext cx="2854190" cy="3246810"/>
        </p:xfrm>
        <a:graphic>
          <a:graphicData uri="http://schemas.openxmlformats.org/drawingml/2006/table">
            <a:tbl>
              <a:tblPr firstRow="1" firstCol="1" bandRow="1"/>
              <a:tblGrid>
                <a:gridCol w="1427095">
                  <a:extLst>
                    <a:ext uri="{9D8B030D-6E8A-4147-A177-3AD203B41FA5}">
                      <a16:colId xmlns:a16="http://schemas.microsoft.com/office/drawing/2014/main" val="829228015"/>
                    </a:ext>
                  </a:extLst>
                </a:gridCol>
                <a:gridCol w="1427095">
                  <a:extLst>
                    <a:ext uri="{9D8B030D-6E8A-4147-A177-3AD203B41FA5}">
                      <a16:colId xmlns:a16="http://schemas.microsoft.com/office/drawing/2014/main" val="106144339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Wednesday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800" b="1" baseline="300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Thursday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800" b="1" baseline="300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800" b="1" baseline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July</a:t>
                      </a:r>
                      <a:endParaRPr lang="en-GB" sz="1800" b="1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0713395"/>
                  </a:ext>
                </a:extLst>
              </a:tr>
              <a:tr h="12847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9.00-12.00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9.00-12.00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5427787"/>
                  </a:ext>
                </a:extLst>
              </a:tr>
              <a:tr h="1381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1.15-4.00</a:t>
                      </a: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effectLst/>
                          <a:latin typeface="SassoonCRInfant" panose="02010503020300020003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1.15-4.00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rgbClr val="000000"/>
                        </a:solidFill>
                        <a:effectLst/>
                        <a:latin typeface="SassoonCRInfant" panose="02010503020300020003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299" marR="662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4797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888508-6D46-D86F-4C8C-7F21F811C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91000" y="395969"/>
            <a:ext cx="3710485" cy="1325563"/>
          </a:xfrm>
        </p:spPr>
        <p:txBody>
          <a:bodyPr>
            <a:normAutofit/>
          </a:bodyPr>
          <a:lstStyle/>
          <a:p>
            <a:r>
              <a:rPr lang="en-GB" sz="3200" dirty="0"/>
              <a:t>Induction September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BD4F49-D565-4187-9BA6-0A64B6A679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011" y="1669769"/>
            <a:ext cx="9470880" cy="408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51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D0599C-EAD9-4A54-BBA5-7B03A47A6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>
            <a:normAutofit/>
          </a:bodyPr>
          <a:lstStyle/>
          <a:p>
            <a:r>
              <a:rPr lang="en-GB" sz="3200" dirty="0"/>
              <a:t>Induction September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97590B-9624-4AF1-A811-9DE6B3682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174" y="1017272"/>
            <a:ext cx="7738719" cy="40969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B38D24-075B-4A4F-BA34-76017D63A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941" y="5277497"/>
            <a:ext cx="10017457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From Week Beginning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15th September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- children to attend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8.50am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 –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 3.00pm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unless otherwise agreed with class teacher to continue attending part time.</a:t>
            </a:r>
          </a:p>
          <a:p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Week beg 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3</a:t>
            </a:r>
            <a:r>
              <a:rPr lang="en-GB" altLang="en-US" sz="1600" b="1" baseline="30000" dirty="0">
                <a:solidFill>
                  <a:srgbClr val="000000"/>
                </a:solidFill>
                <a:latin typeface="SassoonCRInfant" panose="02010503020300020003" pitchFamily="2" charset="0"/>
              </a:rPr>
              <a:t>rd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 November 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(after half term- children to start (8.50am) and finish (</a:t>
            </a:r>
            <a:r>
              <a:rPr lang="en-GB" altLang="en-US" sz="16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3.15pm</a:t>
            </a:r>
            <a:r>
              <a:rPr lang="en-GB" altLang="en-US" sz="1600" dirty="0">
                <a:solidFill>
                  <a:srgbClr val="000000"/>
                </a:solidFill>
                <a:latin typeface="SassoonCRInfant" panose="02010503020300020003" pitchFamily="2" charset="0"/>
              </a:rPr>
              <a:t>) the same time as the rest of the school)</a:t>
            </a:r>
          </a:p>
        </p:txBody>
      </p:sp>
    </p:spTree>
    <p:extLst>
      <p:ext uri="{BB962C8B-B14F-4D97-AF65-F5344CB8AC3E}">
        <p14:creationId xmlns:p14="http://schemas.microsoft.com/office/powerpoint/2010/main" val="4189526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184</Words>
  <Application>Microsoft Office PowerPoint</Application>
  <PresentationFormat>Widescreen</PresentationFormat>
  <Paragraphs>44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SassoonCRInfant</vt:lpstr>
      <vt:lpstr>Times New Roman</vt:lpstr>
      <vt:lpstr>Office Theme</vt:lpstr>
      <vt:lpstr>PowerPoint Presentation</vt:lpstr>
      <vt:lpstr>Home Visits</vt:lpstr>
      <vt:lpstr>Induction September</vt:lpstr>
      <vt:lpstr>Induction September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Amie Nicholson</dc:creator>
  <cp:lastModifiedBy>Charlotte Walter</cp:lastModifiedBy>
  <cp:revision>2</cp:revision>
  <dcterms:created xsi:type="dcterms:W3CDTF">2024-06-05T13:27:23Z</dcterms:created>
  <dcterms:modified xsi:type="dcterms:W3CDTF">2025-05-21T15:41:05Z</dcterms:modified>
</cp:coreProperties>
</file>